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73" r:id="rId4"/>
    <p:sldId id="479" r:id="rId5"/>
    <p:sldId id="476" r:id="rId6"/>
    <p:sldId id="480" r:id="rId7"/>
    <p:sldId id="429" r:id="rId8"/>
    <p:sldId id="470" r:id="rId9"/>
    <p:sldId id="471" r:id="rId10"/>
    <p:sldId id="481" r:id="rId11"/>
    <p:sldId id="434" r:id="rId12"/>
  </p:sldIdLst>
  <p:sldSz cx="9144000" cy="5143500" type="screen16x9"/>
  <p:notesSz cx="6858000" cy="9144000"/>
  <p:embeddedFontLst>
    <p:embeddedFont>
      <p:font typeface="Orly's Font 2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43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71500" y="285750"/>
            <a:ext cx="80010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draw shapes with a specific number of sides at the Shape Workshop 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68125" y="1437884"/>
            <a:ext cx="6432875" cy="3124200"/>
            <a:chOff x="1568125" y="1437884"/>
            <a:chExt cx="6432875" cy="3124200"/>
          </a:xfrm>
        </p:grpSpPr>
        <p:grpSp>
          <p:nvGrpSpPr>
            <p:cNvPr id="32" name="Group 31"/>
            <p:cNvGrpSpPr/>
            <p:nvPr/>
          </p:nvGrpSpPr>
          <p:grpSpPr>
            <a:xfrm>
              <a:off x="1568125" y="1437884"/>
              <a:ext cx="5991225" cy="3124200"/>
              <a:chOff x="1541110" y="1448505"/>
              <a:chExt cx="5991225" cy="3124200"/>
            </a:xfrm>
          </p:grpSpPr>
          <p:pic>
            <p:nvPicPr>
              <p:cNvPr id="1047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1110" y="1448505"/>
                <a:ext cx="5991225" cy="3124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2716185" y="2172405"/>
                <a:ext cx="1028700" cy="520474"/>
              </a:xfrm>
              <a:prstGeom prst="rect">
                <a:avLst/>
              </a:prstGeom>
              <a:solidFill>
                <a:schemeClr val="accent4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34" name="Group 1033"/>
              <p:cNvGrpSpPr/>
              <p:nvPr/>
            </p:nvGrpSpPr>
            <p:grpSpPr>
              <a:xfrm>
                <a:off x="2690974" y="1897239"/>
                <a:ext cx="1038578" cy="783397"/>
                <a:chOff x="2690974" y="1953684"/>
                <a:chExt cx="1038578" cy="783397"/>
              </a:xfrm>
            </p:grpSpPr>
            <p:sp>
              <p:nvSpPr>
                <p:cNvPr id="23" name="TextBox 22"/>
                <p:cNvSpPr txBox="1"/>
                <p:nvPr/>
              </p:nvSpPr>
              <p:spPr>
                <a:xfrm>
                  <a:off x="2693796" y="2275416"/>
                  <a:ext cx="10287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Shape Workshop</a:t>
                  </a:r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2690974" y="2005910"/>
                  <a:ext cx="485422" cy="240579"/>
                </a:xfrm>
                <a:custGeom>
                  <a:avLst/>
                  <a:gdLst>
                    <a:gd name="connsiteX0" fmla="*/ 0 w 485422"/>
                    <a:gd name="connsiteY0" fmla="*/ 240579 h 240579"/>
                    <a:gd name="connsiteX1" fmla="*/ 22578 w 485422"/>
                    <a:gd name="connsiteY1" fmla="*/ 184134 h 240579"/>
                    <a:gd name="connsiteX2" fmla="*/ 56444 w 485422"/>
                    <a:gd name="connsiteY2" fmla="*/ 161557 h 240579"/>
                    <a:gd name="connsiteX3" fmla="*/ 90311 w 485422"/>
                    <a:gd name="connsiteY3" fmla="*/ 127690 h 240579"/>
                    <a:gd name="connsiteX4" fmla="*/ 191911 w 485422"/>
                    <a:gd name="connsiteY4" fmla="*/ 71246 h 240579"/>
                    <a:gd name="connsiteX5" fmla="*/ 259644 w 485422"/>
                    <a:gd name="connsiteY5" fmla="*/ 26090 h 240579"/>
                    <a:gd name="connsiteX6" fmla="*/ 485422 w 485422"/>
                    <a:gd name="connsiteY6" fmla="*/ 3512 h 240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5422" h="240579">
                      <a:moveTo>
                        <a:pt x="0" y="240579"/>
                      </a:moveTo>
                      <a:cubicBezTo>
                        <a:pt x="7526" y="221764"/>
                        <a:pt x="10800" y="200624"/>
                        <a:pt x="22578" y="184134"/>
                      </a:cubicBezTo>
                      <a:cubicBezTo>
                        <a:pt x="30464" y="173094"/>
                        <a:pt x="46021" y="170243"/>
                        <a:pt x="56444" y="161557"/>
                      </a:cubicBezTo>
                      <a:cubicBezTo>
                        <a:pt x="68709" y="151336"/>
                        <a:pt x="77709" y="137492"/>
                        <a:pt x="90311" y="127690"/>
                      </a:cubicBezTo>
                      <a:cubicBezTo>
                        <a:pt x="148538" y="82402"/>
                        <a:pt x="140811" y="88278"/>
                        <a:pt x="191911" y="71246"/>
                      </a:cubicBezTo>
                      <a:cubicBezTo>
                        <a:pt x="214489" y="56194"/>
                        <a:pt x="233901" y="34671"/>
                        <a:pt x="259644" y="26090"/>
                      </a:cubicBezTo>
                      <a:cubicBezTo>
                        <a:pt x="377356" y="-13147"/>
                        <a:pt x="303579" y="3512"/>
                        <a:pt x="485422" y="3512"/>
                      </a:cubicBezTo>
                    </a:path>
                  </a:pathLst>
                </a:custGeom>
                <a:noFill/>
                <a:ln w="381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>
                  <a:off x="3221552" y="2006882"/>
                  <a:ext cx="508000" cy="206623"/>
                </a:xfrm>
                <a:custGeom>
                  <a:avLst/>
                  <a:gdLst>
                    <a:gd name="connsiteX0" fmla="*/ 508000 w 508000"/>
                    <a:gd name="connsiteY0" fmla="*/ 250013 h 250013"/>
                    <a:gd name="connsiteX1" fmla="*/ 462844 w 508000"/>
                    <a:gd name="connsiteY1" fmla="*/ 193569 h 250013"/>
                    <a:gd name="connsiteX2" fmla="*/ 440266 w 508000"/>
                    <a:gd name="connsiteY2" fmla="*/ 159702 h 250013"/>
                    <a:gd name="connsiteX3" fmla="*/ 406400 w 508000"/>
                    <a:gd name="connsiteY3" fmla="*/ 148413 h 250013"/>
                    <a:gd name="connsiteX4" fmla="*/ 372533 w 508000"/>
                    <a:gd name="connsiteY4" fmla="*/ 125835 h 250013"/>
                    <a:gd name="connsiteX5" fmla="*/ 349955 w 508000"/>
                    <a:gd name="connsiteY5" fmla="*/ 91969 h 250013"/>
                    <a:gd name="connsiteX6" fmla="*/ 248355 w 508000"/>
                    <a:gd name="connsiteY6" fmla="*/ 35524 h 250013"/>
                    <a:gd name="connsiteX7" fmla="*/ 214489 w 508000"/>
                    <a:gd name="connsiteY7" fmla="*/ 12946 h 250013"/>
                    <a:gd name="connsiteX8" fmla="*/ 0 w 508000"/>
                    <a:gd name="connsiteY8" fmla="*/ 1658 h 25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000" h="250013">
                      <a:moveTo>
                        <a:pt x="508000" y="250013"/>
                      </a:moveTo>
                      <a:cubicBezTo>
                        <a:pt x="492948" y="231198"/>
                        <a:pt x="477301" y="212845"/>
                        <a:pt x="462844" y="193569"/>
                      </a:cubicBezTo>
                      <a:cubicBezTo>
                        <a:pt x="454703" y="182715"/>
                        <a:pt x="450861" y="168178"/>
                        <a:pt x="440266" y="159702"/>
                      </a:cubicBezTo>
                      <a:cubicBezTo>
                        <a:pt x="430974" y="152268"/>
                        <a:pt x="417043" y="153735"/>
                        <a:pt x="406400" y="148413"/>
                      </a:cubicBezTo>
                      <a:cubicBezTo>
                        <a:pt x="394265" y="142345"/>
                        <a:pt x="383822" y="133361"/>
                        <a:pt x="372533" y="125835"/>
                      </a:cubicBezTo>
                      <a:cubicBezTo>
                        <a:pt x="365007" y="114546"/>
                        <a:pt x="360166" y="100903"/>
                        <a:pt x="349955" y="91969"/>
                      </a:cubicBezTo>
                      <a:cubicBezTo>
                        <a:pt x="302179" y="50165"/>
                        <a:pt x="294871" y="51029"/>
                        <a:pt x="248355" y="35524"/>
                      </a:cubicBezTo>
                      <a:cubicBezTo>
                        <a:pt x="237066" y="27998"/>
                        <a:pt x="227360" y="17236"/>
                        <a:pt x="214489" y="12946"/>
                      </a:cubicBezTo>
                      <a:cubicBezTo>
                        <a:pt x="156500" y="-6383"/>
                        <a:pt x="45694" y="1658"/>
                        <a:pt x="0" y="1658"/>
                      </a:cubicBezTo>
                    </a:path>
                  </a:pathLst>
                </a:custGeom>
                <a:noFill/>
                <a:ln w="381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3126819" y="1953684"/>
                  <a:ext cx="104283" cy="104283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 w="381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8" name="Right Triangle 57"/>
              <p:cNvSpPr/>
              <p:nvPr/>
            </p:nvSpPr>
            <p:spPr>
              <a:xfrm>
                <a:off x="2948517" y="4147294"/>
                <a:ext cx="366183" cy="228600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1050" name="Picture 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6875" y="3007782"/>
                <a:ext cx="1952625" cy="1485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" name="Trapezoid 2"/>
            <p:cNvSpPr/>
            <p:nvPr/>
          </p:nvSpPr>
          <p:spPr>
            <a:xfrm>
              <a:off x="3657600" y="4057650"/>
              <a:ext cx="342900" cy="301978"/>
            </a:xfrm>
            <a:prstGeom prst="trapezoid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Regular Pentagon 3"/>
            <p:cNvSpPr/>
            <p:nvPr/>
          </p:nvSpPr>
          <p:spPr>
            <a:xfrm>
              <a:off x="4229100" y="3943350"/>
              <a:ext cx="352955" cy="373944"/>
            </a:xfrm>
            <a:prstGeom prst="pentagon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Hexagon 4"/>
            <p:cNvSpPr/>
            <p:nvPr/>
          </p:nvSpPr>
          <p:spPr>
            <a:xfrm>
              <a:off x="2514600" y="3943350"/>
              <a:ext cx="270932" cy="301978"/>
            </a:xfrm>
            <a:prstGeom prst="hexagon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1828800" y="3829050"/>
              <a:ext cx="326319" cy="333022"/>
            </a:xfrm>
            <a:prstGeom prst="cube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798108" y="3206338"/>
              <a:ext cx="488392" cy="319784"/>
              <a:chOff x="501728" y="2668054"/>
              <a:chExt cx="1476626" cy="871536"/>
            </a:xfrm>
          </p:grpSpPr>
          <p:sp>
            <p:nvSpPr>
              <p:cNvPr id="9" name="Rounded Rectangle 8"/>
              <p:cNvSpPr/>
              <p:nvPr/>
            </p:nvSpPr>
            <p:spPr>
              <a:xfrm rot="2295235">
                <a:off x="737635" y="3434156"/>
                <a:ext cx="1240719" cy="105434"/>
              </a:xfrm>
              <a:prstGeom prst="roundRect">
                <a:avLst/>
              </a:prstGeom>
              <a:solidFill>
                <a:schemeClr val="accent3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Can 6"/>
              <p:cNvSpPr/>
              <p:nvPr/>
            </p:nvSpPr>
            <p:spPr>
              <a:xfrm rot="18366319">
                <a:off x="378098" y="2791684"/>
                <a:ext cx="680155" cy="432896"/>
              </a:xfrm>
              <a:prstGeom prst="ca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04153">
              <a:off x="4978663" y="3802485"/>
              <a:ext cx="664586" cy="526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9" name="Group 48"/>
            <p:cNvGrpSpPr/>
            <p:nvPr/>
          </p:nvGrpSpPr>
          <p:grpSpPr>
            <a:xfrm>
              <a:off x="6147131" y="2670014"/>
              <a:ext cx="1853869" cy="625479"/>
              <a:chOff x="458670" y="3229747"/>
              <a:chExt cx="2706011" cy="1758169"/>
            </a:xfrm>
            <a:solidFill>
              <a:schemeClr val="tx1">
                <a:lumMod val="50000"/>
                <a:lumOff val="50000"/>
              </a:schemeClr>
            </a:solidFill>
          </p:grpSpPr>
          <p:cxnSp>
            <p:nvCxnSpPr>
              <p:cNvPr id="54" name="Straight Connector 53"/>
              <p:cNvCxnSpPr/>
              <p:nvPr/>
            </p:nvCxnSpPr>
            <p:spPr>
              <a:xfrm rot="10800000">
                <a:off x="3164681" y="3229747"/>
                <a:ext cx="0" cy="228600"/>
              </a:xfrm>
              <a:prstGeom prst="line">
                <a:avLst/>
              </a:prstGeom>
              <a:grpFill/>
              <a:ln w="38100">
                <a:solidFill>
                  <a:schemeClr val="tx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/>
              <p:cNvSpPr txBox="1"/>
              <p:nvPr/>
            </p:nvSpPr>
            <p:spPr>
              <a:xfrm>
                <a:off x="458670" y="4406788"/>
                <a:ext cx="1476982" cy="581128"/>
              </a:xfrm>
              <a:prstGeom prst="rect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   1    2   3     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28600" y="1054953"/>
            <a:ext cx="868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What other shapes can we make with those 6 pieces of wood that the boss would have accepted?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1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2343150"/>
            <a:ext cx="2036052" cy="1472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134" name="Straight Connector 4133"/>
          <p:cNvCxnSpPr/>
          <p:nvPr/>
        </p:nvCxnSpPr>
        <p:spPr>
          <a:xfrm>
            <a:off x="5428545" y="3185244"/>
            <a:ext cx="761414" cy="56236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9" name="Straight Connector 4138"/>
          <p:cNvCxnSpPr/>
          <p:nvPr/>
        </p:nvCxnSpPr>
        <p:spPr>
          <a:xfrm flipH="1">
            <a:off x="6189959" y="3177958"/>
            <a:ext cx="1109133" cy="57693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3" name="Straight Connector 4142"/>
          <p:cNvCxnSpPr/>
          <p:nvPr/>
        </p:nvCxnSpPr>
        <p:spPr>
          <a:xfrm>
            <a:off x="7299092" y="2695664"/>
            <a:ext cx="0" cy="5121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6" name="Straight Connector 4145"/>
          <p:cNvCxnSpPr/>
          <p:nvPr/>
        </p:nvCxnSpPr>
        <p:spPr>
          <a:xfrm flipH="1" flipV="1">
            <a:off x="6129281" y="2343151"/>
            <a:ext cx="1169811" cy="3525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8" name="Straight Connector 4147"/>
          <p:cNvCxnSpPr/>
          <p:nvPr/>
        </p:nvCxnSpPr>
        <p:spPr>
          <a:xfrm flipH="1">
            <a:off x="5374629" y="2361658"/>
            <a:ext cx="783992" cy="31777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4" name="Straight Connector 4153"/>
          <p:cNvCxnSpPr/>
          <p:nvPr/>
        </p:nvCxnSpPr>
        <p:spPr>
          <a:xfrm>
            <a:off x="5394680" y="2660929"/>
            <a:ext cx="33865" cy="5243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096" y="2343150"/>
            <a:ext cx="1756204" cy="1383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Straight Connector 24"/>
          <p:cNvCxnSpPr/>
          <p:nvPr/>
        </p:nvCxnSpPr>
        <p:spPr>
          <a:xfrm>
            <a:off x="1787096" y="2354439"/>
            <a:ext cx="15276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2743200" y="2343150"/>
            <a:ext cx="571500" cy="6802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0" name="Straight Connector 4099"/>
          <p:cNvCxnSpPr/>
          <p:nvPr/>
        </p:nvCxnSpPr>
        <p:spPr>
          <a:xfrm flipH="1" flipV="1">
            <a:off x="2765778" y="2977445"/>
            <a:ext cx="766234" cy="73742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4" name="Straight Connector 4103"/>
          <p:cNvCxnSpPr/>
          <p:nvPr/>
        </p:nvCxnSpPr>
        <p:spPr>
          <a:xfrm flipH="1">
            <a:off x="1787096" y="3692294"/>
            <a:ext cx="17449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6" name="Straight Connector 4105"/>
          <p:cNvCxnSpPr/>
          <p:nvPr/>
        </p:nvCxnSpPr>
        <p:spPr>
          <a:xfrm flipH="1">
            <a:off x="1816102" y="3023366"/>
            <a:ext cx="457199" cy="6689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0" name="Straight Connector 4109"/>
          <p:cNvCxnSpPr/>
          <p:nvPr/>
        </p:nvCxnSpPr>
        <p:spPr>
          <a:xfrm flipH="1" flipV="1">
            <a:off x="1793523" y="2343150"/>
            <a:ext cx="457200" cy="6802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337272" y="3943350"/>
            <a:ext cx="4469456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These shapes are hexagons.</a:t>
            </a:r>
          </a:p>
        </p:txBody>
      </p:sp>
    </p:spTree>
    <p:extLst>
      <p:ext uri="{BB962C8B-B14F-4D97-AF65-F5344CB8AC3E}">
        <p14:creationId xmlns:p14="http://schemas.microsoft.com/office/powerpoint/2010/main" val="121335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0050" y="1337310"/>
            <a:ext cx="83439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draw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shapes with a specific number of sides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examining the number of sides.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71421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</a:t>
            </a:r>
          </a:p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ow to draw shapes with a specific number of sides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examining the number of sides.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57200" y="3877330"/>
            <a:ext cx="822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It’s any closed figure with straight sides.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5829299" y="171451"/>
            <a:ext cx="2839337" cy="1257299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00" y="400050"/>
            <a:ext cx="205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Orly's Font 2" pitchFamily="66" charset="0"/>
              </a:rPr>
              <a:t>W</a:t>
            </a:r>
            <a:r>
              <a:rPr lang="en-US" sz="2400" dirty="0" smtClean="0">
                <a:latin typeface="Orly's Font 2" pitchFamily="66" charset="0"/>
              </a:rPr>
              <a:t>hat </a:t>
            </a:r>
            <a:r>
              <a:rPr lang="en-US" sz="2400" dirty="0">
                <a:latin typeface="Orly's Font 2" pitchFamily="66" charset="0"/>
              </a:rPr>
              <a:t> </a:t>
            </a:r>
            <a:r>
              <a:rPr lang="en-US" sz="2400" dirty="0" smtClean="0">
                <a:latin typeface="Orly's Font 2" pitchFamily="66" charset="0"/>
              </a:rPr>
              <a:t>is a polygon?</a:t>
            </a:r>
            <a:endParaRPr lang="en-US" sz="2400" dirty="0">
              <a:latin typeface="Orly's Font 2" pitchFamily="66" charset="0"/>
            </a:endParaRPr>
          </a:p>
        </p:txBody>
      </p:sp>
      <p:sp>
        <p:nvSpPr>
          <p:cNvPr id="10" name="Flowchart: Manual Operation 9"/>
          <p:cNvSpPr/>
          <p:nvPr/>
        </p:nvSpPr>
        <p:spPr>
          <a:xfrm>
            <a:off x="5600700" y="2193051"/>
            <a:ext cx="1028700" cy="800100"/>
          </a:xfrm>
          <a:prstGeom prst="flowChartManualOperation">
            <a:avLst/>
          </a:prstGeom>
          <a:solidFill>
            <a:schemeClr val="accent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ctagon 10"/>
          <p:cNvSpPr/>
          <p:nvPr/>
        </p:nvSpPr>
        <p:spPr>
          <a:xfrm>
            <a:off x="2514600" y="2193050"/>
            <a:ext cx="800100" cy="835899"/>
          </a:xfrm>
          <a:prstGeom prst="octagon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Isosceles Triangle 11"/>
          <p:cNvSpPr/>
          <p:nvPr/>
        </p:nvSpPr>
        <p:spPr>
          <a:xfrm>
            <a:off x="4057650" y="2193051"/>
            <a:ext cx="800100" cy="800100"/>
          </a:xfrm>
          <a:prstGeom prst="triangle">
            <a:avLst/>
          </a:prstGeom>
          <a:solidFill>
            <a:schemeClr val="accent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46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429000" y="2457450"/>
            <a:ext cx="2286000" cy="14859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71500" y="1046143"/>
            <a:ext cx="8001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2d shape is a shape that only has length and width. It is a flat shape.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 rot="5400000">
            <a:off x="2357450" y="3170955"/>
            <a:ext cx="1718061" cy="331905"/>
            <a:chOff x="1714500" y="3999795"/>
            <a:chExt cx="2660874" cy="338554"/>
          </a:xfrm>
        </p:grpSpPr>
        <p:sp>
          <p:nvSpPr>
            <p:cNvPr id="16" name="Rectangle 15"/>
            <p:cNvSpPr/>
            <p:nvPr/>
          </p:nvSpPr>
          <p:spPr>
            <a:xfrm>
              <a:off x="1714500" y="4023783"/>
              <a:ext cx="2286000" cy="2286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317973" y="3999795"/>
              <a:ext cx="20574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width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3429000" y="3999428"/>
            <a:ext cx="2286000" cy="24776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        length</a:t>
            </a:r>
            <a:endParaRPr lang="en-US" sz="1600" dirty="0">
              <a:solidFill>
                <a:schemeClr val="tx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81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uild="p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71450" y="857250"/>
            <a:ext cx="8801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Attributes are categories we use to describe objects.</a:t>
            </a:r>
            <a:endParaRPr lang="en-US" sz="24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endParaRPr lang="en-US" sz="24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7705">
            <a:off x="4019361" y="2463887"/>
            <a:ext cx="944255" cy="1340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487" y="2713011"/>
            <a:ext cx="88582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3429000" y="2114550"/>
            <a:ext cx="21717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0200" y="217164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Fruits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0" y="217164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Dairy</a:t>
            </a: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3629025"/>
            <a:ext cx="5143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905250"/>
            <a:ext cx="12858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521" y="2686050"/>
            <a:ext cx="8667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1270">
            <a:off x="1866900" y="3709632"/>
            <a:ext cx="8763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600200" y="2114550"/>
            <a:ext cx="13716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95213" y="2171640"/>
            <a:ext cx="2353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Vegetables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943600" y="2123722"/>
            <a:ext cx="13716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86000" y="1543050"/>
            <a:ext cx="4343400" cy="580672"/>
            <a:chOff x="2286000" y="1543050"/>
            <a:chExt cx="4343400" cy="580672"/>
          </a:xfrm>
        </p:grpSpPr>
        <p:cxnSp>
          <p:nvCxnSpPr>
            <p:cNvPr id="3" name="Straight Connector 2"/>
            <p:cNvCxnSpPr>
              <a:stCxn id="20" idx="0"/>
            </p:cNvCxnSpPr>
            <p:nvPr/>
          </p:nvCxnSpPr>
          <p:spPr>
            <a:xfrm flipV="1">
              <a:off x="2286000" y="1802547"/>
              <a:ext cx="0" cy="312003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286000" y="1802547"/>
              <a:ext cx="4343399" cy="0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>
              <a:endCxn id="22" idx="0"/>
            </p:cNvCxnSpPr>
            <p:nvPr/>
          </p:nvCxnSpPr>
          <p:spPr>
            <a:xfrm>
              <a:off x="6629399" y="1802547"/>
              <a:ext cx="1" cy="321175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572000" y="1802547"/>
              <a:ext cx="0" cy="312003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3302001" y="1543050"/>
              <a:ext cx="25483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3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  Food  Groups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188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20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452967" y="1046143"/>
            <a:ext cx="8343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number of sides is an attribute that helps us construct shapes.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Hexagon 8"/>
          <p:cNvSpPr/>
          <p:nvPr/>
        </p:nvSpPr>
        <p:spPr>
          <a:xfrm>
            <a:off x="1081617" y="2571750"/>
            <a:ext cx="1257300" cy="1143000"/>
          </a:xfrm>
          <a:prstGeom prst="hexagon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2686050"/>
            <a:ext cx="102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97541" y="2228850"/>
            <a:ext cx="102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endParaRPr lang="en-US" sz="16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71700" y="2690396"/>
            <a:ext cx="194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endParaRPr lang="en-US" sz="16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71700" y="3376196"/>
            <a:ext cx="194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endParaRPr lang="en-US" sz="16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08478" y="3714750"/>
            <a:ext cx="194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endParaRPr lang="en-US" sz="16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0100" y="3371850"/>
            <a:ext cx="194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endParaRPr lang="en-US" sz="16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4098573" y="2573160"/>
            <a:ext cx="1028700" cy="1143000"/>
          </a:xfrm>
          <a:prstGeom prst="triangle">
            <a:avLst/>
          </a:prstGeom>
          <a:solidFill>
            <a:schemeClr val="accent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48314" y="2770863"/>
            <a:ext cx="102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834114" y="2790471"/>
            <a:ext cx="102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65273" y="3875616"/>
            <a:ext cx="194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endParaRPr lang="en-US" sz="16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12441" y="3147596"/>
            <a:ext cx="102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98241" y="2576096"/>
            <a:ext cx="102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endParaRPr lang="en-US" sz="16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01000" y="3147596"/>
            <a:ext cx="102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20467" y="3719096"/>
            <a:ext cx="194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endParaRPr lang="en-US" sz="16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Flowchart: Manual Input 29"/>
          <p:cNvSpPr/>
          <p:nvPr/>
        </p:nvSpPr>
        <p:spPr>
          <a:xfrm>
            <a:off x="6743700" y="2800350"/>
            <a:ext cx="1143000" cy="800100"/>
          </a:xfrm>
          <a:prstGeom prst="flowChartManualInput">
            <a:avLst/>
          </a:prstGeom>
          <a:solidFill>
            <a:schemeClr val="accent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33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  <p:bldP spid="10" grpId="0"/>
      <p:bldP spid="11" grpId="0"/>
      <p:bldP spid="12" grpId="0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400050" y="1046143"/>
            <a:ext cx="83439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At the Shape Workshop, we have been asked to construct polygons with 5 sides. What shapes could we construct?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667" y="2795273"/>
            <a:ext cx="2261333" cy="1241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6" name="Straight Connector 45"/>
          <p:cNvCxnSpPr/>
          <p:nvPr/>
        </p:nvCxnSpPr>
        <p:spPr>
          <a:xfrm flipH="1">
            <a:off x="1117212" y="2679156"/>
            <a:ext cx="685799" cy="52390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117212" y="3188773"/>
            <a:ext cx="261952" cy="84769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1361208" y="4036467"/>
            <a:ext cx="84769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2201589" y="3203059"/>
            <a:ext cx="261952" cy="84769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 flipV="1">
            <a:off x="1796344" y="2679155"/>
            <a:ext cx="685799" cy="52390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gular Pentagon 74"/>
          <p:cNvSpPr/>
          <p:nvPr/>
        </p:nvSpPr>
        <p:spPr>
          <a:xfrm>
            <a:off x="1117212" y="2679156"/>
            <a:ext cx="1364931" cy="1357310"/>
          </a:xfrm>
          <a:prstGeom prst="pentagon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>
            <a:off x="3476245" y="2941107"/>
            <a:ext cx="0" cy="10022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3476245" y="3943350"/>
            <a:ext cx="166725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5143500" y="3438144"/>
            <a:ext cx="472314" cy="5052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 flipV="1">
            <a:off x="5143500" y="2951379"/>
            <a:ext cx="457200" cy="5057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3476245" y="2930740"/>
            <a:ext cx="1678543" cy="2063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Group 132"/>
          <p:cNvGrpSpPr/>
          <p:nvPr/>
        </p:nvGrpSpPr>
        <p:grpSpPr>
          <a:xfrm>
            <a:off x="6361294" y="2884404"/>
            <a:ext cx="1945916" cy="1456431"/>
            <a:chOff x="6361294" y="2982384"/>
            <a:chExt cx="1945916" cy="1456431"/>
          </a:xfrm>
        </p:grpSpPr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679102">
              <a:off x="6361294" y="3070885"/>
              <a:ext cx="1945916" cy="1367930"/>
            </a:xfrm>
            <a:prstGeom prst="rect">
              <a:avLst/>
            </a:prstGeom>
            <a:noFill/>
            <a:ln w="9525">
              <a:solidFill>
                <a:schemeClr val="tx1">
                  <a:lumMod val="65000"/>
                  <a:lumOff val="35000"/>
                  <a:alpha val="1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31" name="Group 130"/>
            <p:cNvGrpSpPr/>
            <p:nvPr/>
          </p:nvGrpSpPr>
          <p:grpSpPr>
            <a:xfrm>
              <a:off x="6491579" y="2982384"/>
              <a:ext cx="1740465" cy="1223498"/>
              <a:chOff x="6491579" y="2982384"/>
              <a:chExt cx="1740465" cy="1223498"/>
            </a:xfrm>
          </p:grpSpPr>
          <p:cxnSp>
            <p:nvCxnSpPr>
              <p:cNvPr id="100" name="Straight Connector 99"/>
              <p:cNvCxnSpPr/>
              <p:nvPr/>
            </p:nvCxnSpPr>
            <p:spPr>
              <a:xfrm>
                <a:off x="6492522" y="4136190"/>
                <a:ext cx="1485900" cy="69692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  <a:alpha val="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 flipH="1">
                <a:off x="7979748" y="3541636"/>
                <a:ext cx="252296" cy="630314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  <a:alpha val="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/>
              <p:cNvCxnSpPr/>
              <p:nvPr/>
            </p:nvCxnSpPr>
            <p:spPr>
              <a:xfrm flipH="1" flipV="1">
                <a:off x="7575307" y="2982384"/>
                <a:ext cx="644414" cy="550334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  <a:alpha val="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/>
              <p:cNvCxnSpPr/>
              <p:nvPr/>
            </p:nvCxnSpPr>
            <p:spPr>
              <a:xfrm flipH="1">
                <a:off x="6858000" y="2982384"/>
                <a:ext cx="717307" cy="206389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  <a:alpha val="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/>
              <p:cNvCxnSpPr/>
              <p:nvPr/>
            </p:nvCxnSpPr>
            <p:spPr>
              <a:xfrm flipH="1">
                <a:off x="6491579" y="3188773"/>
                <a:ext cx="366421" cy="922881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  <a:alpha val="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8" name="Straight Connector 137"/>
          <p:cNvCxnSpPr/>
          <p:nvPr/>
        </p:nvCxnSpPr>
        <p:spPr>
          <a:xfrm>
            <a:off x="6412556" y="4036252"/>
            <a:ext cx="1567192" cy="679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 flipH="1">
            <a:off x="7953960" y="3443656"/>
            <a:ext cx="265761" cy="6336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 flipH="1" flipV="1">
            <a:off x="7575307" y="2884404"/>
            <a:ext cx="680642" cy="6017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flipH="1">
            <a:off x="6858000" y="2884404"/>
            <a:ext cx="717307" cy="2063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 flipH="1">
            <a:off x="6446423" y="3090793"/>
            <a:ext cx="445444" cy="9864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943100" y="4226808"/>
            <a:ext cx="4469456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These shapes are pentagons.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5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02079" y="1054953"/>
            <a:ext cx="693984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The boss at the Shape Workshop has given us three pieces of wood to work with. What shapes could we construct?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00350"/>
            <a:ext cx="2287375" cy="136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H="1">
            <a:off x="718258" y="2818023"/>
            <a:ext cx="914400" cy="12088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18258" y="4026851"/>
            <a:ext cx="2151944" cy="129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1614311" y="2844798"/>
            <a:ext cx="1255891" cy="11950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305" y="2494633"/>
            <a:ext cx="1019175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Straight Connector 25"/>
          <p:cNvCxnSpPr/>
          <p:nvPr/>
        </p:nvCxnSpPr>
        <p:spPr>
          <a:xfrm>
            <a:off x="4255203" y="4063647"/>
            <a:ext cx="10191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655253" y="2480028"/>
            <a:ext cx="587977" cy="158860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6" name="Straight Connector 3075"/>
          <p:cNvCxnSpPr/>
          <p:nvPr/>
        </p:nvCxnSpPr>
        <p:spPr>
          <a:xfrm flipV="1">
            <a:off x="4266492" y="2457450"/>
            <a:ext cx="400050" cy="16287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Right Triangle 3076"/>
          <p:cNvSpPr/>
          <p:nvPr/>
        </p:nvSpPr>
        <p:spPr>
          <a:xfrm>
            <a:off x="6554611" y="2451453"/>
            <a:ext cx="1600200" cy="1606197"/>
          </a:xfrm>
          <a:prstGeom prst="rtTriangle">
            <a:avLst/>
          </a:prstGeom>
          <a:solidFill>
            <a:schemeClr val="accent2"/>
          </a:solidFill>
          <a:ln w="38100">
            <a:solidFill>
              <a:schemeClr val="accent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088" name="Straight Connector 3087"/>
          <p:cNvCxnSpPr>
            <a:stCxn id="3077" idx="2"/>
            <a:endCxn id="3077" idx="4"/>
          </p:cNvCxnSpPr>
          <p:nvPr/>
        </p:nvCxnSpPr>
        <p:spPr>
          <a:xfrm>
            <a:off x="6554611" y="4057650"/>
            <a:ext cx="1600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0" name="Straight Connector 3089"/>
          <p:cNvCxnSpPr>
            <a:stCxn id="3077" idx="0"/>
            <a:endCxn id="3077" idx="2"/>
          </p:cNvCxnSpPr>
          <p:nvPr/>
        </p:nvCxnSpPr>
        <p:spPr>
          <a:xfrm>
            <a:off x="6554611" y="2451453"/>
            <a:ext cx="0" cy="160619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4" name="Straight Connector 3093"/>
          <p:cNvCxnSpPr>
            <a:stCxn id="3077" idx="0"/>
            <a:endCxn id="3077" idx="4"/>
          </p:cNvCxnSpPr>
          <p:nvPr/>
        </p:nvCxnSpPr>
        <p:spPr>
          <a:xfrm>
            <a:off x="6554611" y="2451453"/>
            <a:ext cx="1600200" cy="160619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943100" y="4226808"/>
            <a:ext cx="4469456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These shapes are triangles.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077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857250" y="857250"/>
            <a:ext cx="74295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The boss at the Shape Workshop gave workers 6 pieces of wood. He asked them to make a polygon using all six of those pieces. Which one made the proper shape?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Hexagon 5"/>
          <p:cNvSpPr/>
          <p:nvPr/>
        </p:nvSpPr>
        <p:spPr>
          <a:xfrm>
            <a:off x="1860560" y="2951226"/>
            <a:ext cx="1338773" cy="1106424"/>
          </a:xfrm>
          <a:prstGeom prst="hexagon">
            <a:avLst/>
          </a:prstGeom>
          <a:solidFill>
            <a:schemeClr val="accent1"/>
          </a:solidFill>
          <a:ln w="38100">
            <a:solidFill>
              <a:schemeClr val="tx1">
                <a:alpha val="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>
            <a:stCxn id="6" idx="3"/>
            <a:endCxn id="6" idx="4"/>
          </p:cNvCxnSpPr>
          <p:nvPr/>
        </p:nvCxnSpPr>
        <p:spPr>
          <a:xfrm flipV="1">
            <a:off x="1860560" y="2951226"/>
            <a:ext cx="276606" cy="5532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6" idx="3"/>
            <a:endCxn id="6" idx="2"/>
          </p:cNvCxnSpPr>
          <p:nvPr/>
        </p:nvCxnSpPr>
        <p:spPr>
          <a:xfrm>
            <a:off x="1860560" y="3504438"/>
            <a:ext cx="276606" cy="5532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6" idx="2"/>
            <a:endCxn id="6" idx="1"/>
          </p:cNvCxnSpPr>
          <p:nvPr/>
        </p:nvCxnSpPr>
        <p:spPr>
          <a:xfrm>
            <a:off x="2137166" y="4057650"/>
            <a:ext cx="78556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6" idx="0"/>
            <a:endCxn id="6" idx="1"/>
          </p:cNvCxnSpPr>
          <p:nvPr/>
        </p:nvCxnSpPr>
        <p:spPr>
          <a:xfrm flipH="1">
            <a:off x="2922727" y="3504438"/>
            <a:ext cx="276606" cy="5532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6" idx="0"/>
            <a:endCxn id="6" idx="5"/>
          </p:cNvCxnSpPr>
          <p:nvPr/>
        </p:nvCxnSpPr>
        <p:spPr>
          <a:xfrm flipH="1" flipV="1">
            <a:off x="2922727" y="2951226"/>
            <a:ext cx="276606" cy="5532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6" idx="5"/>
            <a:endCxn id="6" idx="4"/>
          </p:cNvCxnSpPr>
          <p:nvPr/>
        </p:nvCxnSpPr>
        <p:spPr>
          <a:xfrm flipH="1">
            <a:off x="2137166" y="2951226"/>
            <a:ext cx="78556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rallelogram 28"/>
          <p:cNvSpPr/>
          <p:nvPr/>
        </p:nvSpPr>
        <p:spPr>
          <a:xfrm>
            <a:off x="5829301" y="2951227"/>
            <a:ext cx="1485900" cy="1106424"/>
          </a:xfrm>
          <a:prstGeom prst="parallelogram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5829301" y="2951227"/>
            <a:ext cx="320322" cy="110642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5829301" y="4057650"/>
            <a:ext cx="1142999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6972300" y="2951227"/>
            <a:ext cx="342901" cy="110642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9" name="Straight Connector 4098"/>
          <p:cNvCxnSpPr/>
          <p:nvPr/>
        </p:nvCxnSpPr>
        <p:spPr>
          <a:xfrm flipH="1">
            <a:off x="6149623" y="2951226"/>
            <a:ext cx="1165578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2372211" y="2448713"/>
            <a:ext cx="315469" cy="219863"/>
            <a:chOff x="4525698" y="2539980"/>
            <a:chExt cx="334699" cy="366889"/>
          </a:xfrm>
        </p:grpSpPr>
        <p:cxnSp>
          <p:nvCxnSpPr>
            <p:cNvPr id="46" name="Straight Connector 45"/>
            <p:cNvCxnSpPr/>
            <p:nvPr/>
          </p:nvCxnSpPr>
          <p:spPr>
            <a:xfrm flipH="1">
              <a:off x="4636383" y="2539980"/>
              <a:ext cx="224014" cy="366889"/>
            </a:xfrm>
            <a:prstGeom prst="line">
              <a:avLst/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4525698" y="2795432"/>
              <a:ext cx="125148" cy="84867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>
            <a:off x="6651182" y="2466187"/>
            <a:ext cx="206818" cy="219863"/>
            <a:chOff x="7886700" y="2114550"/>
            <a:chExt cx="342918" cy="342899"/>
          </a:xfrm>
        </p:grpSpPr>
        <p:cxnSp>
          <p:nvCxnSpPr>
            <p:cNvPr id="49" name="Straight Connector 48"/>
            <p:cNvCxnSpPr/>
            <p:nvPr/>
          </p:nvCxnSpPr>
          <p:spPr>
            <a:xfrm>
              <a:off x="7886700" y="2114550"/>
              <a:ext cx="342900" cy="342899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7886718" y="2114550"/>
              <a:ext cx="342900" cy="342899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6764</TotalTime>
  <Words>268</Words>
  <Application>Microsoft Office PowerPoint</Application>
  <PresentationFormat>On-screen Show (16:9)</PresentationFormat>
  <Paragraphs>48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297</cp:revision>
  <dcterms:created xsi:type="dcterms:W3CDTF">2011-06-12T17:04:43Z</dcterms:created>
  <dcterms:modified xsi:type="dcterms:W3CDTF">2015-06-07T14:49:32Z</dcterms:modified>
</cp:coreProperties>
</file>